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AA8CD-5705-4F48-92E4-A505354F8F61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3B326-413A-4BD3-A239-25E895B1C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2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6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7195-6DEA-44B3-A489-278182DCF8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60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88C7-CD12-44CD-9FAD-58FB9B713E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27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79C-D890-4B70-94AA-FB495A031F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52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C7AA-F1DF-49CE-8FA3-54FD11DE30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47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79A0-D192-4CF3-804E-4D89EB1AEE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70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F469-922E-496C-9238-F6967D03D0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07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9130-26D8-4FD3-8647-E898BC871E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56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11BFD-266F-4400-B198-B467A9E55F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9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26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16F4-3F0F-4AF8-84FD-FC54795C49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56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6BA2-873D-44AF-834D-5C483D8D9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301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F8E1-0457-4C1F-A428-6A6F89B99D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3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1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5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3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4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7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021F1-94A4-4D26-A0B5-56D133BA5C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06E98-9B10-4531-8809-59A9E0898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1662DB5-CA51-4D19-9BB5-082BC822B23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9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</a:t>
            </a:r>
            <a:r>
              <a:rPr lang="en-US" dirty="0" err="1" smtClean="0"/>
              <a:t>Consideratoins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276600" y="2743200"/>
            <a:ext cx="4419600" cy="2743200"/>
          </a:xfrm>
        </p:spPr>
        <p:txBody>
          <a:bodyPr/>
          <a:lstStyle/>
          <a:p>
            <a:r>
              <a:rPr lang="en-US" dirty="0"/>
              <a:t>Identify goals and skills</a:t>
            </a:r>
          </a:p>
          <a:p>
            <a:r>
              <a:rPr lang="en-US" dirty="0"/>
              <a:t>Research the job market</a:t>
            </a:r>
          </a:p>
          <a:p>
            <a:r>
              <a:rPr lang="en-US" dirty="0"/>
              <a:t>Develop a well-planned search </a:t>
            </a:r>
            <a:r>
              <a:rPr lang="en-US" dirty="0" err="1"/>
              <a:t>campane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</a:t>
            </a:r>
            <a:r>
              <a:rPr lang="en-US" dirty="0" smtClean="0"/>
              <a:t>market </a:t>
            </a:r>
            <a:r>
              <a:rPr lang="en-US" dirty="0"/>
              <a:t>Research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4953000" cy="4525963"/>
          </a:xfrm>
        </p:spPr>
        <p:txBody>
          <a:bodyPr/>
          <a:lstStyle/>
          <a:p>
            <a:r>
              <a:rPr lang="en-US" dirty="0"/>
              <a:t>Relationship between your goals and skills and the career field chosen</a:t>
            </a:r>
          </a:p>
          <a:p>
            <a:r>
              <a:rPr lang="en-US" dirty="0"/>
              <a:t>Internships</a:t>
            </a:r>
          </a:p>
          <a:p>
            <a:r>
              <a:rPr lang="en-US" dirty="0"/>
              <a:t>Volunteer Employment</a:t>
            </a:r>
          </a:p>
          <a:p>
            <a:r>
              <a:rPr lang="en-US" dirty="0"/>
              <a:t>Part-time Employ</a:t>
            </a:r>
          </a:p>
        </p:txBody>
      </p:sp>
    </p:spTree>
    <p:extLst>
      <p:ext uri="{BB962C8B-B14F-4D97-AF65-F5344CB8AC3E}">
        <p14:creationId xmlns:p14="http://schemas.microsoft.com/office/powerpoint/2010/main" val="42733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Search </a:t>
            </a:r>
            <a:r>
              <a:rPr lang="en-US" dirty="0" smtClean="0"/>
              <a:t>CAMPAIGN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Determine target date for employment</a:t>
            </a:r>
          </a:p>
          <a:p>
            <a:r>
              <a:rPr lang="en-US" dirty="0"/>
              <a:t>Determine time spent for job search</a:t>
            </a:r>
          </a:p>
          <a:p>
            <a:r>
              <a:rPr lang="en-US" dirty="0" smtClean="0"/>
              <a:t>Pursue </a:t>
            </a:r>
            <a:r>
              <a:rPr lang="en-US" dirty="0"/>
              <a:t>advertised vacancies</a:t>
            </a:r>
          </a:p>
          <a:p>
            <a:r>
              <a:rPr lang="en-US" dirty="0"/>
              <a:t>Develop a networking group</a:t>
            </a:r>
          </a:p>
          <a:p>
            <a:r>
              <a:rPr lang="en-US" dirty="0"/>
              <a:t>Contact employers </a:t>
            </a:r>
            <a:r>
              <a:rPr lang="en-US" dirty="0" smtClean="0"/>
              <a:t>directly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Goals AND skills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Special Skills and Certifications</a:t>
            </a:r>
          </a:p>
          <a:p>
            <a:r>
              <a:rPr lang="en-US" dirty="0" smtClean="0"/>
              <a:t>Employment objective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Targeting an Employer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the company</a:t>
            </a:r>
          </a:p>
          <a:p>
            <a:r>
              <a:rPr lang="en-US" dirty="0" err="1" smtClean="0"/>
              <a:t>Anual</a:t>
            </a:r>
            <a:r>
              <a:rPr lang="en-US" dirty="0" smtClean="0"/>
              <a:t> </a:t>
            </a:r>
            <a:r>
              <a:rPr lang="en-US" dirty="0"/>
              <a:t>reports</a:t>
            </a:r>
          </a:p>
          <a:p>
            <a:r>
              <a:rPr lang="en-US" dirty="0"/>
              <a:t>Directories</a:t>
            </a:r>
          </a:p>
          <a:p>
            <a:r>
              <a:rPr lang="en-US" dirty="0"/>
              <a:t>Other public records</a:t>
            </a:r>
          </a:p>
        </p:txBody>
      </p:sp>
    </p:spTree>
    <p:extLst>
      <p:ext uri="{BB962C8B-B14F-4D97-AF65-F5344CB8AC3E}">
        <p14:creationId xmlns:p14="http://schemas.microsoft.com/office/powerpoint/2010/main" val="598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On-screen Show (4:3)</PresentationFormat>
  <Paragraphs>31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The Job Search</vt:lpstr>
      <vt:lpstr>Important Consideratoins</vt:lpstr>
      <vt:lpstr>Job market Research</vt:lpstr>
      <vt:lpstr>Job Search CAMPAIGN</vt:lpstr>
      <vt:lpstr>Targeting an Employer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Job Search</dc:title>
  <dc:creator>Student Name</dc:creator>
  <cp:lastModifiedBy>binghov</cp:lastModifiedBy>
  <cp:revision>2</cp:revision>
  <dcterms:created xsi:type="dcterms:W3CDTF">2010-04-19T22:02:22Z</dcterms:created>
  <dcterms:modified xsi:type="dcterms:W3CDTF">2018-03-09T15:39:18Z</dcterms:modified>
</cp:coreProperties>
</file>