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FCE7E05-ECEF-4881-B8DC-4EEE55DD053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5453A04-0B88-4782-AEEE-89D8549D25E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7E05-ECEF-4881-B8DC-4EEE55DD053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3A04-0B88-4782-AEEE-89D8549D25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7E05-ECEF-4881-B8DC-4EEE55DD053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3A04-0B88-4782-AEEE-89D8549D25E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7E05-ECEF-4881-B8DC-4EEE55DD053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3A04-0B88-4782-AEEE-89D8549D25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FCE7E05-ECEF-4881-B8DC-4EEE55DD053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5453A04-0B88-4782-AEEE-89D8549D25E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7E05-ECEF-4881-B8DC-4EEE55DD053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3A04-0B88-4782-AEEE-89D8549D25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7E05-ECEF-4881-B8DC-4EEE55DD053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3A04-0B88-4782-AEEE-89D8549D25E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7E05-ECEF-4881-B8DC-4EEE55DD053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3A04-0B88-4782-AEEE-89D8549D25E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7E05-ECEF-4881-B8DC-4EEE55DD053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3A04-0B88-4782-AEEE-89D8549D25E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7E05-ECEF-4881-B8DC-4EEE55DD053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3A04-0B88-4782-AEEE-89D8549D25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7E05-ECEF-4881-B8DC-4EEE55DD053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3A04-0B88-4782-AEEE-89D8549D25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FCE7E05-ECEF-4881-B8DC-4EEE55DD0538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453A04-0B88-4782-AEEE-89D8549D25E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xmlns:mc="http://schemas.openxmlformats.org/markup-compatibility/2006" xmlns:a14="http://schemas.microsoft.com/office/drawing/2010/main" val="9FB8CD" mc:Ignorable="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xmlns:mc="http://schemas.openxmlformats.org/markup-compatibility/2006" xmlns:a14="http://schemas.microsoft.com/office/drawing/2010/main" val="727CA3" mc:Ignorable="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xmlns:mc="http://schemas.openxmlformats.org/markup-compatibility/2006" xmlns:a14="http://schemas.microsoft.com/office/drawing/2010/main" val="9FB8CD" mc:Ignorable="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Evaluating the Network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94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Will additional personnel need to be hired to manage the new system?</a:t>
            </a:r>
          </a:p>
          <a:p>
            <a:r>
              <a:rPr lang="en-US" dirty="0" smtClean="0"/>
              <a:t>Who will train personnel on the new system?</a:t>
            </a:r>
          </a:p>
          <a:p>
            <a:r>
              <a:rPr lang="en-US" dirty="0" smtClean="0"/>
              <a:t>What department will be responsible for training personnel?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65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the system be purchased with funds from the existing budget?</a:t>
            </a:r>
          </a:p>
          <a:p>
            <a:r>
              <a:rPr lang="en-US" dirty="0" smtClean="0"/>
              <a:t>Will the system require ongoing funds?</a:t>
            </a:r>
          </a:p>
          <a:p>
            <a:r>
              <a:rPr lang="en-US" dirty="0" smtClean="0"/>
              <a:t>Who will manage the budget?</a:t>
            </a:r>
          </a:p>
          <a:p>
            <a:r>
              <a:rPr lang="en-US" dirty="0" smtClean="0"/>
              <a:t>What are the long-term ramifications on the budget?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384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464653" mc:Ignorable=""/>
      </a:dk2>
      <a:lt2>
        <a:srgbClr xmlns:mc="http://schemas.openxmlformats.org/markup-compatibility/2006" xmlns:a14="http://schemas.microsoft.com/office/drawing/2010/main" val="DDE9EC" mc:Ignorable=""/>
      </a:lt2>
      <a:accent1>
        <a:srgbClr xmlns:mc="http://schemas.openxmlformats.org/markup-compatibility/2006" xmlns:a14="http://schemas.microsoft.com/office/drawing/2010/main" val="727CA3" mc:Ignorable=""/>
      </a:accent1>
      <a:accent2>
        <a:srgbClr xmlns:mc="http://schemas.openxmlformats.org/markup-compatibility/2006" xmlns:a14="http://schemas.microsoft.com/office/drawing/2010/main" val="9FB8CD" mc:Ignorable=""/>
      </a:accent2>
      <a:accent3>
        <a:srgbClr xmlns:mc="http://schemas.openxmlformats.org/markup-compatibility/2006" xmlns:a14="http://schemas.microsoft.com/office/drawing/2010/main" val="D2DA7A" mc:Ignorable=""/>
      </a:accent3>
      <a:accent4>
        <a:srgbClr xmlns:mc="http://schemas.openxmlformats.org/markup-compatibility/2006" xmlns:a14="http://schemas.microsoft.com/office/drawing/2010/main" val="FADA7A" mc:Ignorable=""/>
      </a:accent4>
      <a:accent5>
        <a:srgbClr xmlns:mc="http://schemas.openxmlformats.org/markup-compatibility/2006" xmlns:a14="http://schemas.microsoft.com/office/drawing/2010/main" val="B88472" mc:Ignorable=""/>
      </a:accent5>
      <a:accent6>
        <a:srgbClr xmlns:mc="http://schemas.openxmlformats.org/markup-compatibility/2006" xmlns:a14="http://schemas.microsoft.com/office/drawing/2010/main" val="8E736A" mc:Ignorable=""/>
      </a:accent6>
      <a:hlink>
        <a:srgbClr xmlns:mc="http://schemas.openxmlformats.org/markup-compatibility/2006" xmlns:a14="http://schemas.microsoft.com/office/drawing/2010/main" val="B292CA" mc:Ignorable=""/>
      </a:hlink>
      <a:folHlink>
        <a:srgbClr xmlns:mc="http://schemas.openxmlformats.org/markup-compatibility/2006" xmlns:a14="http://schemas.microsoft.com/office/drawing/2010/main" val="6B5680" mc:Ignorable="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</TotalTime>
  <Words>73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Origin</vt:lpstr>
      <vt:lpstr>Network System</vt:lpstr>
      <vt:lpstr>PERSONNEL</vt:lpstr>
      <vt:lpstr>BUDGET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System</dc:title>
  <dc:creator>Student Name</dc:creator>
  <cp:lastModifiedBy>Student Name</cp:lastModifiedBy>
  <cp:revision>1</cp:revision>
  <dcterms:created xsi:type="dcterms:W3CDTF">2010-04-19T21:59:16Z</dcterms:created>
  <dcterms:modified xsi:type="dcterms:W3CDTF">2010-04-19T22:02:04Z</dcterms:modified>
</cp:coreProperties>
</file>