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99" autoAdjust="0"/>
  </p:normalViewPr>
  <p:slideViewPr>
    <p:cSldViewPr>
      <p:cViewPr>
        <p:scale>
          <a:sx n="91" d="100"/>
          <a:sy n="91" d="100"/>
        </p:scale>
        <p:origin x="-15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Stephfon Smith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D2A77-91B8-4290-AD7D-DAC51AEB7AB4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82000C-9DF7-4E1B-8072-024CB9DDC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764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r>
              <a:rPr lang="en-US" smtClean="0"/>
              <a:t>Stephfon Smith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B5AC4A6C-6FDE-4025-B4DA-8CAC5F6257C0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6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C5100C74-3943-475F-8A03-29E507DFF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5596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00C74-3943-475F-8A03-29E507DFFFBC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Stephfon Smith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5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00C74-3943-475F-8A03-29E507DFFFBC}" type="slidenum">
              <a:rPr lang="en-US" smtClean="0"/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Stephfon Smith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39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F961035-29FC-4230-9413-21A8EC3219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61035-29FC-4230-9413-21A8EC3219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61035-29FC-4230-9413-21A8EC3219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61035-29FC-4230-9413-21A8EC3219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61035-29FC-4230-9413-21A8EC3219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61035-29FC-4230-9413-21A8EC3219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61035-29FC-4230-9413-21A8EC3219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61035-29FC-4230-9413-21A8EC3219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61035-29FC-4230-9413-21A8EC3219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F961035-29FC-4230-9413-21A8EC3219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F961035-29FC-4230-9413-21A8EC3219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F961035-29FC-4230-9413-21A8EC3219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9600" y="1218239"/>
            <a:ext cx="4038600" cy="1829761"/>
          </a:xfrm>
        </p:spPr>
        <p:txBody>
          <a:bodyPr/>
          <a:lstStyle/>
          <a:p>
            <a:r>
              <a:rPr lang="en-US" dirty="0" smtClean="0"/>
              <a:t>ELECTRONIC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611607"/>
            <a:ext cx="7391400" cy="1199704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Planning</a:t>
            </a:r>
            <a:endParaRPr lang="en-US" sz="3600" dirty="0" smtClean="0"/>
          </a:p>
          <a:p>
            <a:r>
              <a:rPr lang="en-US" sz="3600" dirty="0" smtClean="0"/>
              <a:t>Page </a:t>
            </a:r>
            <a:r>
              <a:rPr lang="en-US" sz="3600" dirty="0" smtClean="0"/>
              <a:t>Layout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75255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</a:t>
            </a:r>
            <a:r>
              <a:rPr lang="en-US" dirty="0" smtClean="0"/>
              <a:t>the </a:t>
            </a:r>
            <a:r>
              <a:rPr lang="en-US" dirty="0" smtClean="0"/>
              <a:t>Newsletter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057400" y="3432175"/>
            <a:ext cx="4953000" cy="1673225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STEP 1</a:t>
            </a:r>
          </a:p>
          <a:p>
            <a:pPr algn="ctr"/>
            <a:r>
              <a:rPr lang="en-US" sz="3200" dirty="0" smtClean="0"/>
              <a:t>Clearly </a:t>
            </a:r>
            <a:r>
              <a:rPr lang="en-US" sz="3200" dirty="0" smtClean="0"/>
              <a:t>identify the purpose of your communication.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10665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</a:t>
            </a:r>
            <a:r>
              <a:rPr lang="en-US" dirty="0" smtClean="0"/>
              <a:t>the </a:t>
            </a:r>
            <a:r>
              <a:rPr lang="en-US" dirty="0" smtClean="0"/>
              <a:t>Newsletter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905000" y="3432175"/>
            <a:ext cx="5334000" cy="167322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STEP 2</a:t>
            </a:r>
          </a:p>
          <a:p>
            <a:pPr algn="ctr"/>
            <a:r>
              <a:rPr lang="en-US" sz="3200" dirty="0" smtClean="0"/>
              <a:t>Assess your target audience.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70687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</a:t>
            </a:r>
            <a:r>
              <a:rPr lang="en-US" dirty="0" smtClean="0"/>
              <a:t>the </a:t>
            </a:r>
            <a:r>
              <a:rPr lang="en-US" dirty="0" smtClean="0"/>
              <a:t>Newsletter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idx="1"/>
          </p:nvPr>
        </p:nvSpPr>
        <p:spPr>
          <a:xfrm>
            <a:off x="1752600" y="3429000"/>
            <a:ext cx="5638800" cy="1454888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STEP 3</a:t>
            </a:r>
          </a:p>
          <a:p>
            <a:pPr algn="ctr"/>
            <a:r>
              <a:rPr lang="en-US" sz="3200" dirty="0" smtClean="0"/>
              <a:t>Determine the best format for your </a:t>
            </a:r>
            <a:r>
              <a:rPr lang="en-US" sz="3200" dirty="0" smtClean="0"/>
              <a:t>message </a:t>
            </a:r>
            <a:r>
              <a:rPr lang="en-US" sz="3200" dirty="0" smtClean="0"/>
              <a:t>based on your audience.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33581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</a:t>
            </a:r>
            <a:r>
              <a:rPr lang="en-US" dirty="0" smtClean="0"/>
              <a:t>the </a:t>
            </a:r>
            <a:r>
              <a:rPr lang="en-US" dirty="0" smtClean="0"/>
              <a:t>Newsletter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809750" y="3429000"/>
            <a:ext cx="5524500" cy="20574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STEP 4</a:t>
            </a:r>
          </a:p>
          <a:p>
            <a:pPr algn="ctr"/>
            <a:r>
              <a:rPr lang="en-US" sz="3200" dirty="0" smtClean="0"/>
              <a:t>Decide </a:t>
            </a:r>
            <a:r>
              <a:rPr lang="en-US" sz="3200" dirty="0" smtClean="0"/>
              <a:t>what steps you want readers to take after reading the message.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35051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</a:t>
            </a:r>
            <a:r>
              <a:rPr lang="en-US" dirty="0" smtClean="0"/>
              <a:t>the </a:t>
            </a:r>
            <a:r>
              <a:rPr lang="en-US" dirty="0" smtClean="0"/>
              <a:t>Newsletter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idx="1"/>
          </p:nvPr>
        </p:nvSpPr>
        <p:spPr>
          <a:xfrm>
            <a:off x="2286000" y="3429000"/>
            <a:ext cx="4572000" cy="1454888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STEP 5</a:t>
            </a:r>
          </a:p>
          <a:p>
            <a:pPr algn="ctr"/>
            <a:r>
              <a:rPr lang="en-US" sz="3200" dirty="0" smtClean="0"/>
              <a:t>Collect </a:t>
            </a:r>
            <a:r>
              <a:rPr lang="en-US" sz="3200" dirty="0" smtClean="0"/>
              <a:t>and</a:t>
            </a:r>
            <a:r>
              <a:rPr lang="en-US" sz="3200" baseline="0" dirty="0" smtClean="0"/>
              <a:t> assess examples of effective designs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338389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</TotalTime>
  <Words>82</Words>
  <Application>Microsoft Office PowerPoint</Application>
  <PresentationFormat>On-screen Show (4:3)</PresentationFormat>
  <Paragraphs>22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ELECTRONIC DESIGN</vt:lpstr>
      <vt:lpstr>Planning the Newsletter</vt:lpstr>
      <vt:lpstr>Planning the Newsletter</vt:lpstr>
      <vt:lpstr>Planning the Newsletter</vt:lpstr>
      <vt:lpstr>Planning the Newsletter</vt:lpstr>
      <vt:lpstr>Planning the Newsletter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Design</dc:title>
  <dc:creator>Student Name</dc:creator>
  <cp:lastModifiedBy>hslab</cp:lastModifiedBy>
  <cp:revision>8</cp:revision>
  <cp:lastPrinted>2019-01-16T15:33:38Z</cp:lastPrinted>
  <dcterms:created xsi:type="dcterms:W3CDTF">2010-04-19T21:02:00Z</dcterms:created>
  <dcterms:modified xsi:type="dcterms:W3CDTF">2019-01-16T15:50:54Z</dcterms:modified>
</cp:coreProperties>
</file>