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C4A6C-6FDE-4025-B4DA-8CAC5F6257C0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00C74-3943-475F-8A03-29E507DF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5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00C74-3943-475F-8A03-29E507DFFF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10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218239"/>
            <a:ext cx="4038600" cy="1829761"/>
          </a:xfrm>
        </p:spPr>
        <p:txBody>
          <a:bodyPr/>
          <a:lstStyle/>
          <a:p>
            <a:r>
              <a:rPr lang="en-US" dirty="0" smtClean="0"/>
              <a:t>ELECTRONIC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11607"/>
            <a:ext cx="7391400" cy="119970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Preparing</a:t>
            </a:r>
          </a:p>
          <a:p>
            <a:r>
              <a:rPr lang="en-US" sz="3600" dirty="0" smtClean="0"/>
              <a:t>Page </a:t>
            </a:r>
            <a:r>
              <a:rPr lang="en-US" sz="3600" dirty="0" err="1" smtClean="0"/>
              <a:t>Layuot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52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smtClean="0"/>
              <a:t>the Publication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57400" y="3432175"/>
            <a:ext cx="4953000" cy="16732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1</a:t>
            </a:r>
          </a:p>
          <a:p>
            <a:pPr algn="ctr"/>
            <a:r>
              <a:rPr lang="en-US" sz="3200" dirty="0" err="1" smtClean="0"/>
              <a:t>Clerly</a:t>
            </a:r>
            <a:r>
              <a:rPr lang="en-US" sz="3200" dirty="0" smtClean="0"/>
              <a:t> </a:t>
            </a:r>
            <a:r>
              <a:rPr lang="en-US" sz="3200" dirty="0" smtClean="0"/>
              <a:t>identify the purpose of your communication.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066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smtClean="0"/>
              <a:t>the Publication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05000" y="3432175"/>
            <a:ext cx="53340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2</a:t>
            </a:r>
          </a:p>
          <a:p>
            <a:pPr algn="ctr"/>
            <a:r>
              <a:rPr lang="en-US" sz="3200" dirty="0" smtClean="0"/>
              <a:t>Assess your target audience.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6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smtClean="0"/>
              <a:t>the Publication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idx="1"/>
          </p:nvPr>
        </p:nvSpPr>
        <p:spPr>
          <a:xfrm>
            <a:off x="1752600" y="3429000"/>
            <a:ext cx="5638800" cy="14548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3</a:t>
            </a:r>
          </a:p>
          <a:p>
            <a:pPr algn="ctr"/>
            <a:r>
              <a:rPr lang="en-US" sz="3200" dirty="0" smtClean="0"/>
              <a:t>Determine the best format for your </a:t>
            </a:r>
            <a:r>
              <a:rPr lang="en-US" sz="3200" dirty="0" err="1" smtClean="0"/>
              <a:t>massege</a:t>
            </a:r>
            <a:r>
              <a:rPr lang="en-US" sz="3200" dirty="0" smtClean="0"/>
              <a:t> based on your audience.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35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smtClean="0"/>
              <a:t>the Publication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09750" y="3429000"/>
            <a:ext cx="5524500" cy="2057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4</a:t>
            </a:r>
          </a:p>
          <a:p>
            <a:pPr algn="ctr"/>
            <a:r>
              <a:rPr lang="en-US" sz="3200" dirty="0" smtClean="0"/>
              <a:t>Decide what you want your readers to do after reading the message.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505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smtClean="0"/>
              <a:t>the Publication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idx="1"/>
          </p:nvPr>
        </p:nvSpPr>
        <p:spPr>
          <a:xfrm>
            <a:off x="2286000" y="3429000"/>
            <a:ext cx="4572000" cy="145488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5</a:t>
            </a:r>
          </a:p>
          <a:p>
            <a:pPr algn="ctr"/>
            <a:r>
              <a:rPr lang="en-US" sz="3200" dirty="0" smtClean="0"/>
              <a:t>Collect examples </a:t>
            </a:r>
            <a:r>
              <a:rPr lang="en-US" sz="3200" dirty="0" err="1" smtClean="0"/>
              <a:t>fo</a:t>
            </a:r>
            <a:r>
              <a:rPr lang="en-US" sz="3200" dirty="0" smtClean="0"/>
              <a:t> effective designs.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383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75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ELECTRONIC DESIGN</vt:lpstr>
      <vt:lpstr>Preparing the Publication</vt:lpstr>
      <vt:lpstr>Preparing the Publication</vt:lpstr>
      <vt:lpstr>Preparing the Publication</vt:lpstr>
      <vt:lpstr>Preparing the Publication</vt:lpstr>
      <vt:lpstr>Preparing the Publication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Design</dc:title>
  <dc:creator>Student Name</dc:creator>
  <cp:lastModifiedBy>Student Name</cp:lastModifiedBy>
  <cp:revision>5</cp:revision>
  <dcterms:created xsi:type="dcterms:W3CDTF">2010-04-19T21:02:00Z</dcterms:created>
  <dcterms:modified xsi:type="dcterms:W3CDTF">2010-04-19T21:58:58Z</dcterms:modified>
</cp:coreProperties>
</file>