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10/main" val="EEB42D" mc:Ignorable=""/>
    <a:srgbClr xmlns:mc="http://schemas.openxmlformats.org/markup-compatibility/2006" xmlns:a14="http://schemas.microsoft.com/office/drawing/2010/main" val="EED410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49" autoAdjust="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75D04-631D-4057-8859-AF06AFD2445E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4F496-E2D6-453C-92BA-F648BA452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53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92733-5453-4AF1-9B10-F3451E857B8C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5F8A3-DFF7-465D-9E79-569D10A0E5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0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5F8A3-DFF7-465D-9E79-569D10A0E58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0"/>
            <a:ext cx="8534400" cy="762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838200"/>
            <a:ext cx="8534400" cy="533400"/>
          </a:xfrm>
        </p:spPr>
        <p:txBody>
          <a:bodyPr/>
          <a:lstStyle>
            <a:lvl1pPr marL="0" indent="0" algn="r">
              <a:buFontTx/>
              <a:buNone/>
              <a:defRPr sz="3200">
                <a:solidFill>
                  <a:srgbClr xmlns:mc="http://schemas.openxmlformats.org/markup-compatibility/2006" xmlns:a14="http://schemas.microsoft.com/office/drawing/2010/main" val="C00000" mc:Ignorable="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447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981200" y="6248400"/>
            <a:ext cx="3352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914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6640BF6B-E3F4-463D-A573-C4DB7DC9BC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F2DCD-D689-48AF-9670-B586EDFDC4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066800"/>
            <a:ext cx="209550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066800"/>
            <a:ext cx="61341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D72DB-6941-4D57-A8FD-5FB0AAF07B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xmlns:mc="http://schemas.openxmlformats.org/markup-compatibility/2006" xmlns:a14="http://schemas.microsoft.com/office/drawing/2010/main" val="0070C0" mc:Ignorable=""/>
              </a:buClr>
              <a:buFont typeface="Wingdings 2" pitchFamily="18" charset="2"/>
              <a:buChar char="±"/>
              <a:defRPr b="1">
                <a:solidFill>
                  <a:srgbClr xmlns:mc="http://schemas.openxmlformats.org/markup-compatibility/2006" xmlns:a14="http://schemas.microsoft.com/office/drawing/2010/main" val="00B050" mc:Ignorable="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1766C-578C-4C02-ACF8-43034079F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6E428-F050-4634-AA1F-C85ECF815C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057400"/>
            <a:ext cx="41148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148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16D4B-52C0-49C0-9BDF-D08BE51A98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771F7-F5F3-47A4-811F-DD8903AF06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6D82D-94AB-42FE-AB73-1D2371FCF4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4AB7D-2813-4765-9657-1D3270831A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F9531-91EA-468B-8790-F24AEB916B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85119-05C4-4EE0-99CA-9FB92E674C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066800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057400"/>
            <a:ext cx="8382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971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19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B7028FA7-965E-4A9F-9919-0006BB0816D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xmlns:mc="http://schemas.openxmlformats.org/markup-compatibility/2006" xmlns:a14="http://schemas.microsoft.com/office/drawing/2010/main" val="0070C0" mc:Ignorable=""/>
        </a:buClr>
        <a:buSzPct val="80000"/>
        <a:buFont typeface="Wingdings 2" pitchFamily="18" charset="2"/>
        <a:buChar char="±"/>
        <a:defRPr sz="3200" b="1">
          <a:solidFill>
            <a:srgbClr xmlns:mc="http://schemas.openxmlformats.org/markup-compatibility/2006" xmlns:a14="http://schemas.microsoft.com/office/drawing/2010/main" val="00B050" mc:Ignorable="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xmlns:mc="http://schemas.openxmlformats.org/markup-compatibility/2006" xmlns:a14="http://schemas.microsoft.com/office/drawing/2010/main" val="002060" mc:Ignorable=""/>
        </a:buClr>
        <a:buFont typeface="Wingdings" pitchFamily="2" charset="2"/>
        <a:buChar char="§"/>
        <a:defRPr sz="2800">
          <a:solidFill>
            <a:srgbClr xmlns:mc="http://schemas.openxmlformats.org/markup-compatibility/2006" xmlns:a14="http://schemas.microsoft.com/office/drawing/2010/main" val="0070C0" mc:Ignorable="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ADVENTURE TOURS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Fiji Tour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133600"/>
            <a:ext cx="7696200" cy="2819400"/>
          </a:xfrm>
        </p:spPr>
        <p:txBody>
          <a:bodyPr/>
          <a:lstStyle/>
          <a:p>
            <a:pPr algn="ctr"/>
            <a:r>
              <a:rPr lang="en-US" cap="none" dirty="0" smtClean="0"/>
              <a:t>Adventure Tours is offering a 15% discount on Fiji tours booked between May 1 and July 31.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42145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Fiji Adventure Tour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Round-trip airfare from Los Angeles to </a:t>
            </a:r>
            <a:r>
              <a:rPr lang="en-US" dirty="0" err="1" smtClean="0"/>
              <a:t>Nadi</a:t>
            </a:r>
            <a:r>
              <a:rPr lang="en-US" dirty="0" smtClean="0"/>
              <a:t>, Fiji</a:t>
            </a:r>
          </a:p>
          <a:p>
            <a:r>
              <a:rPr lang="en-US" dirty="0" smtClean="0"/>
              <a:t>14 days and 13 nights in Fiji</a:t>
            </a:r>
          </a:p>
          <a:p>
            <a:r>
              <a:rPr lang="en-US" dirty="0" smtClean="0"/>
              <a:t>Summer and winter tours</a:t>
            </a:r>
          </a:p>
          <a:p>
            <a:r>
              <a:rPr lang="en-US" dirty="0" smtClean="0"/>
              <a:t>Prices from $2699 to $3399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61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Viti</a:t>
            </a:r>
            <a:r>
              <a:rPr lang="en-US" dirty="0" smtClean="0"/>
              <a:t> </a:t>
            </a:r>
            <a:r>
              <a:rPr lang="en-US" dirty="0" err="1" smtClean="0"/>
              <a:t>Levu</a:t>
            </a:r>
            <a:r>
              <a:rPr lang="en-US" dirty="0" smtClean="0"/>
              <a:t>, Southern Resort and Spa</a:t>
            </a:r>
          </a:p>
          <a:p>
            <a:r>
              <a:rPr lang="en-US" dirty="0" err="1" smtClean="0"/>
              <a:t>Savusavu</a:t>
            </a:r>
            <a:r>
              <a:rPr lang="en-US" dirty="0" smtClean="0"/>
              <a:t>, Blue Lagoon Resort</a:t>
            </a:r>
          </a:p>
          <a:p>
            <a:r>
              <a:rPr lang="en-US" dirty="0" err="1" smtClean="0"/>
              <a:t>Taveuni</a:t>
            </a:r>
            <a:r>
              <a:rPr lang="en-US" dirty="0" smtClean="0"/>
              <a:t> Island, Charter Plaza</a:t>
            </a:r>
          </a:p>
          <a:p>
            <a:r>
              <a:rPr lang="en-US" dirty="0" err="1" smtClean="0"/>
              <a:t>Yasawa</a:t>
            </a:r>
            <a:r>
              <a:rPr lang="en-US" dirty="0" smtClean="0"/>
              <a:t> Island, Sea Breeze Resort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427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Sport fishing around </a:t>
            </a:r>
            <a:r>
              <a:rPr lang="en-US" dirty="0" err="1" smtClean="0"/>
              <a:t>Yasawa</a:t>
            </a:r>
            <a:r>
              <a:rPr lang="en-US" dirty="0" smtClean="0"/>
              <a:t> and </a:t>
            </a:r>
            <a:r>
              <a:rPr lang="en-US" dirty="0" err="1" smtClean="0"/>
              <a:t>Mananuca</a:t>
            </a:r>
            <a:r>
              <a:rPr lang="en-US" dirty="0" smtClean="0"/>
              <a:t> Islands</a:t>
            </a:r>
          </a:p>
          <a:p>
            <a:r>
              <a:rPr lang="en-US" dirty="0" smtClean="0"/>
              <a:t>Coral reef cruise</a:t>
            </a:r>
          </a:p>
          <a:p>
            <a:r>
              <a:rPr lang="en-US" dirty="0" smtClean="0"/>
              <a:t>Island helicopter sightseeing flight</a:t>
            </a:r>
          </a:p>
          <a:p>
            <a:r>
              <a:rPr lang="en-US" dirty="0" smtClean="0"/>
              <a:t>Waterfall tour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496572"/>
      </p:ext>
    </p:extLst>
  </p:cSld>
  <p:clrMapOvr>
    <a:masterClrMapping/>
  </p:clrMapOvr>
</p:sld>
</file>

<file path=ppt/theme/theme1.xml><?xml version="1.0" encoding="utf-8"?>
<a:theme xmlns:a="http://schemas.openxmlformats.org/drawingml/2006/main" name="Natural wonders design template">
  <a:themeElements>
    <a:clrScheme name="Office Theme 13">
      <a:dk1>
        <a:srgbClr xmlns:mc="http://schemas.openxmlformats.org/markup-compatibility/2006" xmlns:a14="http://schemas.microsoft.com/office/drawing/2010/main" val="003366" mc:Ignorable=""/>
      </a:dk1>
      <a:lt1>
        <a:srgbClr xmlns:mc="http://schemas.openxmlformats.org/markup-compatibility/2006" xmlns:a14="http://schemas.microsoft.com/office/drawing/2010/main" val="336699" mc:Ignorable=""/>
      </a:lt1>
      <a:dk2>
        <a:srgbClr xmlns:mc="http://schemas.openxmlformats.org/markup-compatibility/2006" xmlns:a14="http://schemas.microsoft.com/office/drawing/2010/main" val="000099" mc:Ignorable=""/>
      </a:dk2>
      <a:lt2>
        <a:srgbClr xmlns:mc="http://schemas.openxmlformats.org/markup-compatibility/2006" xmlns:a14="http://schemas.microsoft.com/office/drawing/2010/main" val="0066CC" mc:Ignorable=""/>
      </a:lt2>
      <a:accent1>
        <a:srgbClr xmlns:mc="http://schemas.openxmlformats.org/markup-compatibility/2006" xmlns:a14="http://schemas.microsoft.com/office/drawing/2010/main" val="CCECFF" mc:Ignorable=""/>
      </a:accent1>
      <a:accent2>
        <a:srgbClr xmlns:mc="http://schemas.openxmlformats.org/markup-compatibility/2006" xmlns:a14="http://schemas.microsoft.com/office/drawing/2010/main" val="009600" mc:Ignorable=""/>
      </a:accent2>
      <a:accent3>
        <a:srgbClr xmlns:mc="http://schemas.openxmlformats.org/markup-compatibility/2006" xmlns:a14="http://schemas.microsoft.com/office/drawing/2010/main" val="AAAACA" mc:Ignorable=""/>
      </a:accent3>
      <a:accent4>
        <a:srgbClr xmlns:mc="http://schemas.openxmlformats.org/markup-compatibility/2006" xmlns:a14="http://schemas.microsoft.com/office/drawing/2010/main" val="2A5682" mc:Ignorable=""/>
      </a:accent4>
      <a:accent5>
        <a:srgbClr xmlns:mc="http://schemas.openxmlformats.org/markup-compatibility/2006" xmlns:a14="http://schemas.microsoft.com/office/drawing/2010/main" val="E2F4FF" mc:Ignorable=""/>
      </a:accent5>
      <a:accent6>
        <a:srgbClr xmlns:mc="http://schemas.openxmlformats.org/markup-compatibility/2006" xmlns:a14="http://schemas.microsoft.com/office/drawing/2010/main" val="008700" mc:Ignorable=""/>
      </a:accent6>
      <a:hlink>
        <a:srgbClr xmlns:mc="http://schemas.openxmlformats.org/markup-compatibility/2006" xmlns:a14="http://schemas.microsoft.com/office/drawing/2010/main" val="8DD64A" mc:Ignorable=""/>
      </a:hlink>
      <a:folHlink>
        <a:srgbClr xmlns:mc="http://schemas.openxmlformats.org/markup-compatibility/2006" xmlns:a14="http://schemas.microsoft.com/office/drawing/2010/main" val="AC9C00" mc:Ignorable="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99CCFF" mc:Ignorable=""/>
        </a:accent1>
        <a:accent2>
          <a:srgbClr xmlns:mc="http://schemas.openxmlformats.org/markup-compatibility/2006" xmlns:a14="http://schemas.microsoft.com/office/drawing/2010/main" val="CCCCFF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CAE2FF" mc:Ignorable=""/>
        </a:accent5>
        <a:accent6>
          <a:srgbClr xmlns:mc="http://schemas.openxmlformats.org/markup-compatibility/2006" xmlns:a14="http://schemas.microsoft.com/office/drawing/2010/main" val="B9B9E7" mc:Ignorable=""/>
        </a:accent6>
        <a:hlink>
          <a:srgbClr xmlns:mc="http://schemas.openxmlformats.org/markup-compatibility/2006" xmlns:a14="http://schemas.microsoft.com/office/drawing/2010/main" val="3333CC" mc:Ignorable=""/>
        </a:hlink>
        <a:folHlink>
          <a:srgbClr xmlns:mc="http://schemas.openxmlformats.org/markup-compatibility/2006" xmlns:a14="http://schemas.microsoft.com/office/drawing/2010/main" val="AF67FF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DEF6F1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FFFFF" mc:Ignorable=""/>
        </a:accent1>
        <a:accent2>
          <a:srgbClr xmlns:mc="http://schemas.openxmlformats.org/markup-compatibility/2006" xmlns:a14="http://schemas.microsoft.com/office/drawing/2010/main" val="8DC6FF" mc:Ignorable=""/>
        </a:accent2>
        <a:accent3>
          <a:srgbClr xmlns:mc="http://schemas.openxmlformats.org/markup-compatibility/2006" xmlns:a14="http://schemas.microsoft.com/office/drawing/2010/main" val="ECFAF7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F" mc:Ignorable=""/>
        </a:accent5>
        <a:accent6>
          <a:srgbClr xmlns:mc="http://schemas.openxmlformats.org/markup-compatibility/2006" xmlns:a14="http://schemas.microsoft.com/office/drawing/2010/main" val="7FB3E7" mc:Ignorable=""/>
        </a:accent6>
        <a:hlink>
          <a:srgbClr xmlns:mc="http://schemas.openxmlformats.org/markup-compatibility/2006" xmlns:a14="http://schemas.microsoft.com/office/drawing/2010/main" val="0066CC" mc:Ignorable=""/>
        </a:hlink>
        <a:folHlink>
          <a:srgbClr xmlns:mc="http://schemas.openxmlformats.org/markup-compatibility/2006" xmlns:a14="http://schemas.microsoft.com/office/drawing/2010/main" val="00A8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333333" mc:Ignorable=""/>
        </a:lt2>
        <a:accent1>
          <a:srgbClr xmlns:mc="http://schemas.openxmlformats.org/markup-compatibility/2006" xmlns:a14="http://schemas.microsoft.com/office/drawing/2010/main" val="DDDDDD" mc:Ignorable=""/>
        </a:accent1>
        <a:accent2>
          <a:srgbClr xmlns:mc="http://schemas.openxmlformats.org/markup-compatibility/2006" xmlns:a14="http://schemas.microsoft.com/office/drawing/2010/main" val="808080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EBEBEB" mc:Ignorable=""/>
        </a:accent5>
        <a:accent6>
          <a:srgbClr xmlns:mc="http://schemas.openxmlformats.org/markup-compatibility/2006" xmlns:a14="http://schemas.microsoft.com/office/drawing/2010/main" val="737373" mc:Ignorable=""/>
        </a:accent6>
        <a:hlink>
          <a:srgbClr xmlns:mc="http://schemas.openxmlformats.org/markup-compatibility/2006" xmlns:a14="http://schemas.microsoft.com/office/drawing/2010/main" val="4D4D4D" mc:Ignorable=""/>
        </a:hlink>
        <a:folHlink>
          <a:srgbClr xmlns:mc="http://schemas.openxmlformats.org/markup-compatibility/2006" xmlns:a14="http://schemas.microsoft.com/office/drawing/2010/main" val="FFFFFF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CE852" mc:Ignorable=""/>
        </a:accent1>
        <a:accent2>
          <a:srgbClr xmlns:mc="http://schemas.openxmlformats.org/markup-compatibility/2006" xmlns:a14="http://schemas.microsoft.com/office/drawing/2010/main" val="FF9966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DF2B3" mc:Ignorable=""/>
        </a:accent5>
        <a:accent6>
          <a:srgbClr xmlns:mc="http://schemas.openxmlformats.org/markup-compatibility/2006" xmlns:a14="http://schemas.microsoft.com/office/drawing/2010/main" val="E78A5C" mc:Ignorable=""/>
        </a:accent6>
        <a:hlink>
          <a:srgbClr xmlns:mc="http://schemas.openxmlformats.org/markup-compatibility/2006" xmlns:a14="http://schemas.microsoft.com/office/drawing/2010/main" val="CC3300" mc:Ignorable=""/>
        </a:hlink>
        <a:folHlink>
          <a:srgbClr xmlns:mc="http://schemas.openxmlformats.org/markup-compatibility/2006" xmlns:a14="http://schemas.microsoft.com/office/drawing/2010/main" val="9966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xmlns:mc="http://schemas.openxmlformats.org/markup-compatibility/2006" xmlns:a14="http://schemas.microsoft.com/office/drawing/2010/main" val="5C1F00" mc:Ignorable=""/>
        </a:dk1>
        <a:lt1>
          <a:srgbClr xmlns:mc="http://schemas.openxmlformats.org/markup-compatibility/2006" xmlns:a14="http://schemas.microsoft.com/office/drawing/2010/main" val="663300" mc:Ignorable=""/>
        </a:lt1>
        <a:dk2>
          <a:srgbClr xmlns:mc="http://schemas.openxmlformats.org/markup-compatibility/2006" xmlns:a14="http://schemas.microsoft.com/office/drawing/2010/main" val="800000" mc:Ignorable=""/>
        </a:dk2>
        <a:lt2>
          <a:srgbClr xmlns:mc="http://schemas.openxmlformats.org/markup-compatibility/2006" xmlns:a14="http://schemas.microsoft.com/office/drawing/2010/main" val="993300" mc:Ignorable=""/>
        </a:lt2>
        <a:accent1>
          <a:srgbClr xmlns:mc="http://schemas.openxmlformats.org/markup-compatibility/2006" xmlns:a14="http://schemas.microsoft.com/office/drawing/2010/main" val="E15C2D" mc:Ignorable=""/>
        </a:accent1>
        <a:accent2>
          <a:srgbClr xmlns:mc="http://schemas.openxmlformats.org/markup-compatibility/2006" xmlns:a14="http://schemas.microsoft.com/office/drawing/2010/main" val="BE7960" mc:Ignorable=""/>
        </a:accent2>
        <a:accent3>
          <a:srgbClr xmlns:mc="http://schemas.openxmlformats.org/markup-compatibility/2006" xmlns:a14="http://schemas.microsoft.com/office/drawing/2010/main" val="C0AAAA" mc:Ignorable=""/>
        </a:accent3>
        <a:accent4>
          <a:srgbClr xmlns:mc="http://schemas.openxmlformats.org/markup-compatibility/2006" xmlns:a14="http://schemas.microsoft.com/office/drawing/2010/main" val="562A00" mc:Ignorable=""/>
        </a:accent4>
        <a:accent5>
          <a:srgbClr xmlns:mc="http://schemas.openxmlformats.org/markup-compatibility/2006" xmlns:a14="http://schemas.microsoft.com/office/drawing/2010/main" val="EEB5AD" mc:Ignorable=""/>
        </a:accent5>
        <a:accent6>
          <a:srgbClr xmlns:mc="http://schemas.openxmlformats.org/markup-compatibility/2006" xmlns:a14="http://schemas.microsoft.com/office/drawing/2010/main" val="AC6D56" mc:Ignorable=""/>
        </a:accent6>
        <a:hlink>
          <a:srgbClr xmlns:mc="http://schemas.openxmlformats.org/markup-compatibility/2006" xmlns:a14="http://schemas.microsoft.com/office/drawing/2010/main" val="FFFF99" mc:Ignorable=""/>
        </a:hlink>
        <a:folHlink>
          <a:srgbClr xmlns:mc="http://schemas.openxmlformats.org/markup-compatibility/2006" xmlns:a14="http://schemas.microsoft.com/office/drawing/2010/main" val="68500C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xmlns:mc="http://schemas.openxmlformats.org/markup-compatibility/2006" xmlns:a14="http://schemas.microsoft.com/office/drawing/2010/main" val="2D2015" mc:Ignorable=""/>
        </a:dk1>
        <a:lt1>
          <a:srgbClr xmlns:mc="http://schemas.openxmlformats.org/markup-compatibility/2006" xmlns:a14="http://schemas.microsoft.com/office/drawing/2010/main" val="996633" mc:Ignorable=""/>
        </a:lt1>
        <a:dk2>
          <a:srgbClr xmlns:mc="http://schemas.openxmlformats.org/markup-compatibility/2006" xmlns:a14="http://schemas.microsoft.com/office/drawing/2010/main" val="523E26" mc:Ignorable=""/>
        </a:dk2>
        <a:lt2>
          <a:srgbClr xmlns:mc="http://schemas.openxmlformats.org/markup-compatibility/2006" xmlns:a14="http://schemas.microsoft.com/office/drawing/2010/main" val="B96B1D" mc:Ignorable=""/>
        </a:lt2>
        <a:accent1>
          <a:srgbClr xmlns:mc="http://schemas.openxmlformats.org/markup-compatibility/2006" xmlns:a14="http://schemas.microsoft.com/office/drawing/2010/main" val="C0B7B0" mc:Ignorable=""/>
        </a:accent1>
        <a:accent2>
          <a:srgbClr xmlns:mc="http://schemas.openxmlformats.org/markup-compatibility/2006" xmlns:a14="http://schemas.microsoft.com/office/drawing/2010/main" val="8F5F2F" mc:Ignorable=""/>
        </a:accent2>
        <a:accent3>
          <a:srgbClr xmlns:mc="http://schemas.openxmlformats.org/markup-compatibility/2006" xmlns:a14="http://schemas.microsoft.com/office/drawing/2010/main" val="B3AFAC" mc:Ignorable=""/>
        </a:accent3>
        <a:accent4>
          <a:srgbClr xmlns:mc="http://schemas.openxmlformats.org/markup-compatibility/2006" xmlns:a14="http://schemas.microsoft.com/office/drawing/2010/main" val="82562A" mc:Ignorable=""/>
        </a:accent4>
        <a:accent5>
          <a:srgbClr xmlns:mc="http://schemas.openxmlformats.org/markup-compatibility/2006" xmlns:a14="http://schemas.microsoft.com/office/drawing/2010/main" val="DCD8D4" mc:Ignorable=""/>
        </a:accent5>
        <a:accent6>
          <a:srgbClr xmlns:mc="http://schemas.openxmlformats.org/markup-compatibility/2006" xmlns:a14="http://schemas.microsoft.com/office/drawing/2010/main" val="81552A" mc:Ignorable=""/>
        </a:accent6>
        <a:hlink>
          <a:srgbClr xmlns:mc="http://schemas.openxmlformats.org/markup-compatibility/2006" xmlns:a14="http://schemas.microsoft.com/office/drawing/2010/main" val="FCD904" mc:Ignorable=""/>
        </a:hlink>
        <a:folHlink>
          <a:srgbClr xmlns:mc="http://schemas.openxmlformats.org/markup-compatibility/2006" xmlns:a14="http://schemas.microsoft.com/office/drawing/2010/main" val="5A6C6E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D9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777777" mc:Ignorable=""/>
        </a:lt2>
        <a:accent1>
          <a:srgbClr xmlns:mc="http://schemas.openxmlformats.org/markup-compatibility/2006" xmlns:a14="http://schemas.microsoft.com/office/drawing/2010/main" val="FEF5C2" mc:Ignorable=""/>
        </a:accent1>
        <a:accent2>
          <a:srgbClr xmlns:mc="http://schemas.openxmlformats.org/markup-compatibility/2006" xmlns:a14="http://schemas.microsoft.com/office/drawing/2010/main" val="00CCFF" mc:Ignorable=""/>
        </a:accent2>
        <a:accent3>
          <a:srgbClr xmlns:mc="http://schemas.openxmlformats.org/markup-compatibility/2006" xmlns:a14="http://schemas.microsoft.com/office/drawing/2010/main" val="FFFFE9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EF9DD" mc:Ignorable=""/>
        </a:accent5>
        <a:accent6>
          <a:srgbClr xmlns:mc="http://schemas.openxmlformats.org/markup-compatibility/2006" xmlns:a14="http://schemas.microsoft.com/office/drawing/2010/main" val="00B9E7" mc:Ignorable=""/>
        </a:accent6>
        <a:hlink>
          <a:srgbClr xmlns:mc="http://schemas.openxmlformats.org/markup-compatibility/2006" xmlns:a14="http://schemas.microsoft.com/office/drawing/2010/main" val="CC6600" mc:Ignorable=""/>
        </a:hlink>
        <a:folHlink>
          <a:srgbClr xmlns:mc="http://schemas.openxmlformats.org/markup-compatibility/2006" xmlns:a14="http://schemas.microsoft.com/office/drawing/2010/main" val="FF99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xmlns:mc="http://schemas.openxmlformats.org/markup-compatibility/2006" xmlns:a14="http://schemas.microsoft.com/office/drawing/2010/main" val="4D4D4D" mc:Ignorable=""/>
        </a:dk1>
        <a:lt1>
          <a:srgbClr xmlns:mc="http://schemas.openxmlformats.org/markup-compatibility/2006" xmlns:a14="http://schemas.microsoft.com/office/drawing/2010/main" val="008080" mc:Ignorable=""/>
        </a:lt1>
        <a:dk2>
          <a:srgbClr xmlns:mc="http://schemas.openxmlformats.org/markup-compatibility/2006" xmlns:a14="http://schemas.microsoft.com/office/drawing/2010/main" val="FF9900" mc:Ignorable=""/>
        </a:dk2>
        <a:lt2>
          <a:srgbClr xmlns:mc="http://schemas.openxmlformats.org/markup-compatibility/2006" xmlns:a14="http://schemas.microsoft.com/office/drawing/2010/main" val="005A58" mc:Ignorable=""/>
        </a:lt2>
        <a:accent1>
          <a:srgbClr xmlns:mc="http://schemas.openxmlformats.org/markup-compatibility/2006" xmlns:a14="http://schemas.microsoft.com/office/drawing/2010/main" val="589F31" mc:Ignorable=""/>
        </a:accent1>
        <a:accent2>
          <a:srgbClr xmlns:mc="http://schemas.openxmlformats.org/markup-compatibility/2006" xmlns:a14="http://schemas.microsoft.com/office/drawing/2010/main" val="0066CC" mc:Ignorable=""/>
        </a:accent2>
        <a:accent3>
          <a:srgbClr xmlns:mc="http://schemas.openxmlformats.org/markup-compatibility/2006" xmlns:a14="http://schemas.microsoft.com/office/drawing/2010/main" val="AAC0C0" mc:Ignorable=""/>
        </a:accent3>
        <a:accent4>
          <a:srgbClr xmlns:mc="http://schemas.openxmlformats.org/markup-compatibility/2006" xmlns:a14="http://schemas.microsoft.com/office/drawing/2010/main" val="404040" mc:Ignorable=""/>
        </a:accent4>
        <a:accent5>
          <a:srgbClr xmlns:mc="http://schemas.openxmlformats.org/markup-compatibility/2006" xmlns:a14="http://schemas.microsoft.com/office/drawing/2010/main" val="B4CDAD" mc:Ignorable=""/>
        </a:accent5>
        <a:accent6>
          <a:srgbClr xmlns:mc="http://schemas.openxmlformats.org/markup-compatibility/2006" xmlns:a14="http://schemas.microsoft.com/office/drawing/2010/main" val="005CB9" mc:Ignorable=""/>
        </a:accent6>
        <a:hlink>
          <a:srgbClr xmlns:mc="http://schemas.openxmlformats.org/markup-compatibility/2006" xmlns:a14="http://schemas.microsoft.com/office/drawing/2010/main" val="99CCFF" mc:Ignorable=""/>
        </a:hlink>
        <a:folHlink>
          <a:srgbClr xmlns:mc="http://schemas.openxmlformats.org/markup-compatibility/2006" xmlns:a14="http://schemas.microsoft.com/office/drawing/2010/main" val="FFCC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xmlns:mc="http://schemas.openxmlformats.org/markup-compatibility/2006" xmlns:a14="http://schemas.microsoft.com/office/drawing/2010/main" val="336699" mc:Ignorable=""/>
        </a:dk1>
        <a:lt1>
          <a:srgbClr xmlns:mc="http://schemas.openxmlformats.org/markup-compatibility/2006" xmlns:a14="http://schemas.microsoft.com/office/drawing/2010/main" val="800000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0099CC" mc:Ignorable=""/>
        </a:lt2>
        <a:accent1>
          <a:srgbClr xmlns:mc="http://schemas.openxmlformats.org/markup-compatibility/2006" xmlns:a14="http://schemas.microsoft.com/office/drawing/2010/main" val="89C4FF" mc:Ignorable=""/>
        </a:accent1>
        <a:accent2>
          <a:srgbClr xmlns:mc="http://schemas.openxmlformats.org/markup-compatibility/2006" xmlns:a14="http://schemas.microsoft.com/office/drawing/2010/main" val="468A4B" mc:Ignorable=""/>
        </a:accent2>
        <a:accent3>
          <a:srgbClr xmlns:mc="http://schemas.openxmlformats.org/markup-compatibility/2006" xmlns:a14="http://schemas.microsoft.com/office/drawing/2010/main" val="AAAAAA" mc:Ignorable=""/>
        </a:accent3>
        <a:accent4>
          <a:srgbClr xmlns:mc="http://schemas.openxmlformats.org/markup-compatibility/2006" xmlns:a14="http://schemas.microsoft.com/office/drawing/2010/main" val="6C0000" mc:Ignorable=""/>
        </a:accent4>
        <a:accent5>
          <a:srgbClr xmlns:mc="http://schemas.openxmlformats.org/markup-compatibility/2006" xmlns:a14="http://schemas.microsoft.com/office/drawing/2010/main" val="C4DEFF" mc:Ignorable=""/>
        </a:accent5>
        <a:accent6>
          <a:srgbClr xmlns:mc="http://schemas.openxmlformats.org/markup-compatibility/2006" xmlns:a14="http://schemas.microsoft.com/office/drawing/2010/main" val="3F7D43" mc:Ignorable=""/>
        </a:accent6>
        <a:hlink>
          <a:srgbClr xmlns:mc="http://schemas.openxmlformats.org/markup-compatibility/2006" xmlns:a14="http://schemas.microsoft.com/office/drawing/2010/main" val="D3E2FF" mc:Ignorable=""/>
        </a:hlink>
        <a:folHlink>
          <a:srgbClr xmlns:mc="http://schemas.openxmlformats.org/markup-compatibility/2006" xmlns:a14="http://schemas.microsoft.com/office/drawing/2010/main" val="F0E5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A5D9F9" mc:Ignorable=""/>
        </a:accent1>
        <a:accent2>
          <a:srgbClr xmlns:mc="http://schemas.openxmlformats.org/markup-compatibility/2006" xmlns:a14="http://schemas.microsoft.com/office/drawing/2010/main" val="333399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CFE9FB" mc:Ignorable=""/>
        </a:accent5>
        <a:accent6>
          <a:srgbClr xmlns:mc="http://schemas.openxmlformats.org/markup-compatibility/2006" xmlns:a14="http://schemas.microsoft.com/office/drawing/2010/main" val="2D2D8A" mc:Ignorable=""/>
        </a:accent6>
        <a:hlink>
          <a:srgbClr xmlns:mc="http://schemas.openxmlformats.org/markup-compatibility/2006" xmlns:a14="http://schemas.microsoft.com/office/drawing/2010/main" val="009900" mc:Ignorable=""/>
        </a:hlink>
        <a:folHlink>
          <a:srgbClr xmlns:mc="http://schemas.openxmlformats.org/markup-compatibility/2006" xmlns:a14="http://schemas.microsoft.com/office/drawing/2010/main" val="0066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xmlns:mc="http://schemas.openxmlformats.org/markup-compatibility/2006" xmlns:a14="http://schemas.microsoft.com/office/drawing/2010/main" val="333333" mc:Ignorable=""/>
        </a:dk1>
        <a:lt1>
          <a:srgbClr xmlns:mc="http://schemas.openxmlformats.org/markup-compatibility/2006" xmlns:a14="http://schemas.microsoft.com/office/drawing/2010/main" val="686B5D" mc:Ignorable=""/>
        </a:lt1>
        <a:dk2>
          <a:srgbClr xmlns:mc="http://schemas.openxmlformats.org/markup-compatibility/2006" xmlns:a14="http://schemas.microsoft.com/office/drawing/2010/main" val="66665A" mc:Ignorable=""/>
        </a:dk2>
        <a:lt2>
          <a:srgbClr xmlns:mc="http://schemas.openxmlformats.org/markup-compatibility/2006" xmlns:a14="http://schemas.microsoft.com/office/drawing/2010/main" val="777777" mc:Ignorable=""/>
        </a:lt2>
        <a:accent1>
          <a:srgbClr xmlns:mc="http://schemas.openxmlformats.org/markup-compatibility/2006" xmlns:a14="http://schemas.microsoft.com/office/drawing/2010/main" val="909082" mc:Ignorable=""/>
        </a:accent1>
        <a:accent2>
          <a:srgbClr xmlns:mc="http://schemas.openxmlformats.org/markup-compatibility/2006" xmlns:a14="http://schemas.microsoft.com/office/drawing/2010/main" val="33CC33" mc:Ignorable=""/>
        </a:accent2>
        <a:accent3>
          <a:srgbClr xmlns:mc="http://schemas.openxmlformats.org/markup-compatibility/2006" xmlns:a14="http://schemas.microsoft.com/office/drawing/2010/main" val="B9BAB6" mc:Ignorable=""/>
        </a:accent3>
        <a:accent4>
          <a:srgbClr xmlns:mc="http://schemas.openxmlformats.org/markup-compatibility/2006" xmlns:a14="http://schemas.microsoft.com/office/drawing/2010/main" val="2A2A2A" mc:Ignorable=""/>
        </a:accent4>
        <a:accent5>
          <a:srgbClr xmlns:mc="http://schemas.openxmlformats.org/markup-compatibility/2006" xmlns:a14="http://schemas.microsoft.com/office/drawing/2010/main" val="C6C6C1" mc:Ignorable=""/>
        </a:accent5>
        <a:accent6>
          <a:srgbClr xmlns:mc="http://schemas.openxmlformats.org/markup-compatibility/2006" xmlns:a14="http://schemas.microsoft.com/office/drawing/2010/main" val="2DB92D" mc:Ignorable=""/>
        </a:accent6>
        <a:hlink>
          <a:srgbClr xmlns:mc="http://schemas.openxmlformats.org/markup-compatibility/2006" xmlns:a14="http://schemas.microsoft.com/office/drawing/2010/main" val="FFE101" mc:Ignorable=""/>
        </a:hlink>
        <a:folHlink>
          <a:srgbClr xmlns:mc="http://schemas.openxmlformats.org/markup-compatibility/2006" xmlns:a14="http://schemas.microsoft.com/office/drawing/2010/main" val="E9DCB9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xmlns:mc="http://schemas.openxmlformats.org/markup-compatibility/2006" xmlns:a14="http://schemas.microsoft.com/office/drawing/2010/main" val="003366" mc:Ignorable=""/>
        </a:dk1>
        <a:lt1>
          <a:srgbClr xmlns:mc="http://schemas.openxmlformats.org/markup-compatibility/2006" xmlns:a14="http://schemas.microsoft.com/office/drawing/2010/main" val="C0C0C0" mc:Ignorable=""/>
        </a:lt1>
        <a:dk2>
          <a:srgbClr xmlns:mc="http://schemas.openxmlformats.org/markup-compatibility/2006" xmlns:a14="http://schemas.microsoft.com/office/drawing/2010/main" val="CC3300" mc:Ignorable=""/>
        </a:dk2>
        <a:lt2>
          <a:srgbClr xmlns:mc="http://schemas.openxmlformats.org/markup-compatibility/2006" xmlns:a14="http://schemas.microsoft.com/office/drawing/2010/main" val="3E3E5C" mc:Ignorable=""/>
        </a:lt2>
        <a:accent1>
          <a:srgbClr xmlns:mc="http://schemas.openxmlformats.org/markup-compatibility/2006" xmlns:a14="http://schemas.microsoft.com/office/drawing/2010/main" val="419BE5" mc:Ignorable=""/>
        </a:accent1>
        <a:accent2>
          <a:srgbClr xmlns:mc="http://schemas.openxmlformats.org/markup-compatibility/2006" xmlns:a14="http://schemas.microsoft.com/office/drawing/2010/main" val="CC3300" mc:Ignorable=""/>
        </a:accent2>
        <a:accent3>
          <a:srgbClr xmlns:mc="http://schemas.openxmlformats.org/markup-compatibility/2006" xmlns:a14="http://schemas.microsoft.com/office/drawing/2010/main" val="DCDCDC" mc:Ignorable=""/>
        </a:accent3>
        <a:accent4>
          <a:srgbClr xmlns:mc="http://schemas.openxmlformats.org/markup-compatibility/2006" xmlns:a14="http://schemas.microsoft.com/office/drawing/2010/main" val="002A56" mc:Ignorable=""/>
        </a:accent4>
        <a:accent5>
          <a:srgbClr xmlns:mc="http://schemas.openxmlformats.org/markup-compatibility/2006" xmlns:a14="http://schemas.microsoft.com/office/drawing/2010/main" val="B0CBF0" mc:Ignorable=""/>
        </a:accent5>
        <a:accent6>
          <a:srgbClr xmlns:mc="http://schemas.openxmlformats.org/markup-compatibility/2006" xmlns:a14="http://schemas.microsoft.com/office/drawing/2010/main" val="B92D00" mc:Ignorable=""/>
        </a:accent6>
        <a:hlink>
          <a:srgbClr xmlns:mc="http://schemas.openxmlformats.org/markup-compatibility/2006" xmlns:a14="http://schemas.microsoft.com/office/drawing/2010/main" val="FFCC66" mc:Ignorable=""/>
        </a:hlink>
        <a:folHlink>
          <a:srgbClr xmlns:mc="http://schemas.openxmlformats.org/markup-compatibility/2006" xmlns:a14="http://schemas.microsoft.com/office/drawing/2010/main" val="CCFF99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xmlns:mc="http://schemas.openxmlformats.org/markup-compatibility/2006" xmlns:a14="http://schemas.microsoft.com/office/drawing/2010/main" val="003366" mc:Ignorable=""/>
        </a:dk1>
        <a:lt1>
          <a:srgbClr xmlns:mc="http://schemas.openxmlformats.org/markup-compatibility/2006" xmlns:a14="http://schemas.microsoft.com/office/drawing/2010/main" val="336699" mc:Ignorable=""/>
        </a:lt1>
        <a:dk2>
          <a:srgbClr xmlns:mc="http://schemas.openxmlformats.org/markup-compatibility/2006" xmlns:a14="http://schemas.microsoft.com/office/drawing/2010/main" val="000099" mc:Ignorable=""/>
        </a:dk2>
        <a:lt2>
          <a:srgbClr xmlns:mc="http://schemas.openxmlformats.org/markup-compatibility/2006" xmlns:a14="http://schemas.microsoft.com/office/drawing/2010/main" val="0066CC" mc:Ignorable=""/>
        </a:lt2>
        <a:accent1>
          <a:srgbClr xmlns:mc="http://schemas.openxmlformats.org/markup-compatibility/2006" xmlns:a14="http://schemas.microsoft.com/office/drawing/2010/main" val="CCECFF" mc:Ignorable=""/>
        </a:accent1>
        <a:accent2>
          <a:srgbClr xmlns:mc="http://schemas.openxmlformats.org/markup-compatibility/2006" xmlns:a14="http://schemas.microsoft.com/office/drawing/2010/main" val="009600" mc:Ignorable=""/>
        </a:accent2>
        <a:accent3>
          <a:srgbClr xmlns:mc="http://schemas.openxmlformats.org/markup-compatibility/2006" xmlns:a14="http://schemas.microsoft.com/office/drawing/2010/main" val="AAAACA" mc:Ignorable=""/>
        </a:accent3>
        <a:accent4>
          <a:srgbClr xmlns:mc="http://schemas.openxmlformats.org/markup-compatibility/2006" xmlns:a14="http://schemas.microsoft.com/office/drawing/2010/main" val="2A5682" mc:Ignorable=""/>
        </a:accent4>
        <a:accent5>
          <a:srgbClr xmlns:mc="http://schemas.openxmlformats.org/markup-compatibility/2006" xmlns:a14="http://schemas.microsoft.com/office/drawing/2010/main" val="E2F4FF" mc:Ignorable=""/>
        </a:accent5>
        <a:accent6>
          <a:srgbClr xmlns:mc="http://schemas.openxmlformats.org/markup-compatibility/2006" xmlns:a14="http://schemas.microsoft.com/office/drawing/2010/main" val="008700" mc:Ignorable=""/>
        </a:accent6>
        <a:hlink>
          <a:srgbClr xmlns:mc="http://schemas.openxmlformats.org/markup-compatibility/2006" xmlns:a14="http://schemas.microsoft.com/office/drawing/2010/main" val="8DD64A" mc:Ignorable=""/>
        </a:hlink>
        <a:folHlink>
          <a:srgbClr xmlns:mc="http://schemas.openxmlformats.org/markup-compatibility/2006" xmlns:a14="http://schemas.microsoft.com/office/drawing/2010/main" val="AC9C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Natural wonders design template</Template>
  <TotalTime>0</TotalTime>
  <Words>95</Words>
  <Application>Microsoft Office PowerPoint</Application>
  <PresentationFormat>On-screen Show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Natural wonders design template</vt:lpstr>
      <vt:lpstr>ADVENTURE TOURS</vt:lpstr>
      <vt:lpstr>Adventure Tours is offering a 15% discount on Fiji tours booked between May 1 and July 31.</vt:lpstr>
      <vt:lpstr>Fiji Adventure Tour</vt:lpstr>
      <vt:lpstr>Accommodations</vt:lpstr>
      <vt:lpstr>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2007-02-18T19:40:43Z</dcterms:created>
  <dcterms:modified xsi:type="dcterms:W3CDTF">2010-04-19T21:48:07Z</dcterms:modified>
</cp:coreProperties>
</file>