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961035-29FC-4230-9413-21A8EC32196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BDE4DC-0EC3-4F1D-9F52-AEE2A8E9E4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Planning Page 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5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57400" y="3352800"/>
            <a:ext cx="4953000" cy="167322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1</a:t>
            </a:r>
          </a:p>
          <a:p>
            <a:pPr algn="ctr"/>
            <a:r>
              <a:rPr lang="en-US" sz="3200" dirty="0" smtClean="0"/>
              <a:t>Clearly identify the purpose of your communication.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6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90600" y="3355975"/>
            <a:ext cx="7123113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2</a:t>
            </a:r>
          </a:p>
          <a:p>
            <a:pPr algn="ctr"/>
            <a:r>
              <a:rPr lang="en-US" sz="3200" dirty="0" smtClean="0"/>
              <a:t>Assess your target audience.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8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00200" y="3352800"/>
            <a:ext cx="5943600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3</a:t>
            </a:r>
          </a:p>
          <a:p>
            <a:pPr algn="ctr"/>
            <a:r>
              <a:rPr lang="en-US" sz="3200" dirty="0" smtClean="0"/>
              <a:t>Determine the best format for your message board on your audience.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95500" y="3352800"/>
            <a:ext cx="4953000" cy="20574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STEP 4</a:t>
            </a:r>
          </a:p>
          <a:p>
            <a:pPr algn="ctr"/>
            <a:r>
              <a:rPr lang="en-US" sz="3200" dirty="0" smtClean="0"/>
              <a:t>Decide what you want your readers to do after reading the message.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5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895600" y="3355975"/>
            <a:ext cx="3352800" cy="16732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STEP 5</a:t>
            </a:r>
          </a:p>
          <a:p>
            <a:pPr algn="ctr"/>
            <a:r>
              <a:rPr lang="en-US" sz="3200" dirty="0" smtClean="0"/>
              <a:t>Collect samples of effective designs.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the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38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</TotalTime>
  <Words>74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Electronic Design</vt:lpstr>
      <vt:lpstr>Planning the Publication</vt:lpstr>
      <vt:lpstr>Planning the Publication</vt:lpstr>
      <vt:lpstr>Planning the Publication</vt:lpstr>
      <vt:lpstr>Planning the Publication</vt:lpstr>
      <vt:lpstr>Planning the Publication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Design</dc:title>
  <dc:creator>Student Name</dc:creator>
  <cp:lastModifiedBy>hslab</cp:lastModifiedBy>
  <cp:revision>2</cp:revision>
  <dcterms:created xsi:type="dcterms:W3CDTF">2010-04-19T21:02:00Z</dcterms:created>
  <dcterms:modified xsi:type="dcterms:W3CDTF">2019-01-08T15:00:48Z</dcterms:modified>
</cp:coreProperties>
</file>