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Electronic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Planning Page Layout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255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057400" y="3352800"/>
            <a:ext cx="4953000" cy="1673225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STEP 1</a:t>
            </a:r>
          </a:p>
          <a:p>
            <a:pPr algn="ctr"/>
            <a:r>
              <a:rPr lang="en-US" sz="3200" dirty="0" smtClean="0"/>
              <a:t>Clearly identify the purpose of your communication.</a:t>
            </a: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the Publication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665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90600" y="3355975"/>
            <a:ext cx="7123113" cy="167322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STEP 2</a:t>
            </a:r>
          </a:p>
          <a:p>
            <a:pPr algn="ctr"/>
            <a:r>
              <a:rPr lang="en-US" sz="3200" dirty="0" smtClean="0"/>
              <a:t>Assess your target audience.</a:t>
            </a: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the Publication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687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600200" y="3352800"/>
            <a:ext cx="5943600" cy="167322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STEP 3</a:t>
            </a:r>
          </a:p>
          <a:p>
            <a:pPr algn="ctr"/>
            <a:r>
              <a:rPr lang="en-US" sz="3200" dirty="0" smtClean="0"/>
              <a:t>Determine the best format for your message board on your audience.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the Publication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81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095500" y="3352800"/>
            <a:ext cx="4953000" cy="20574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STEP 4</a:t>
            </a:r>
          </a:p>
          <a:p>
            <a:pPr algn="ctr"/>
            <a:r>
              <a:rPr lang="en-US" sz="3200" dirty="0" smtClean="0"/>
              <a:t>Decide what you want your readers to do after reading the message.</a:t>
            </a: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the Publication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051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895600" y="3355975"/>
            <a:ext cx="3352800" cy="167322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STEP 5</a:t>
            </a:r>
          </a:p>
          <a:p>
            <a:pPr algn="ctr"/>
            <a:r>
              <a:rPr lang="en-US" sz="3200" dirty="0" smtClean="0"/>
              <a:t>Collect samples of effective designs.</a:t>
            </a: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the Publication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8389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775F55" mc:Ignorable=""/>
      </a:dk2>
      <a:lt2>
        <a:srgbClr xmlns:mc="http://schemas.openxmlformats.org/markup-compatibility/2006" xmlns:a14="http://schemas.microsoft.com/office/drawing/2010/main" val="EBDDC3" mc:Ignorable=""/>
      </a:lt2>
      <a:accent1>
        <a:srgbClr xmlns:mc="http://schemas.openxmlformats.org/markup-compatibility/2006" xmlns:a14="http://schemas.microsoft.com/office/drawing/2010/main" val="94B6D2" mc:Ignorable=""/>
      </a:accent1>
      <a:accent2>
        <a:srgbClr xmlns:mc="http://schemas.openxmlformats.org/markup-compatibility/2006" xmlns:a14="http://schemas.microsoft.com/office/drawing/2010/main" val="DD8047" mc:Ignorable=""/>
      </a:accent2>
      <a:accent3>
        <a:srgbClr xmlns:mc="http://schemas.openxmlformats.org/markup-compatibility/2006" xmlns:a14="http://schemas.microsoft.com/office/drawing/2010/main" val="A5AB81" mc:Ignorable=""/>
      </a:accent3>
      <a:accent4>
        <a:srgbClr xmlns:mc="http://schemas.openxmlformats.org/markup-compatibility/2006" xmlns:a14="http://schemas.microsoft.com/office/drawing/2010/main" val="D8B25C" mc:Ignorable=""/>
      </a:accent4>
      <a:accent5>
        <a:srgbClr xmlns:mc="http://schemas.openxmlformats.org/markup-compatibility/2006" xmlns:a14="http://schemas.microsoft.com/office/drawing/2010/main" val="7BA79D" mc:Ignorable=""/>
      </a:accent5>
      <a:accent6>
        <a:srgbClr xmlns:mc="http://schemas.openxmlformats.org/markup-compatibility/2006" xmlns:a14="http://schemas.microsoft.com/office/drawing/2010/main" val="968C8C" mc:Ignorable=""/>
      </a:accent6>
      <a:hlink>
        <a:srgbClr xmlns:mc="http://schemas.openxmlformats.org/markup-compatibility/2006" xmlns:a14="http://schemas.microsoft.com/office/drawing/2010/main" val="F7B615" mc:Ignorable=""/>
      </a:hlink>
      <a:folHlink>
        <a:srgbClr xmlns:mc="http://schemas.openxmlformats.org/markup-compatibility/2006" xmlns:a14="http://schemas.microsoft.com/office/drawing/2010/main" val="704404" mc:Ignorable="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xmlns:mc="http://schemas.openxmlformats.org/markup-compatibility/2006" xmlns:a14="http://schemas.microsoft.com/office/drawing/2010/main" val="000000" mc:Ignorable="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xmlns:mc="http://schemas.openxmlformats.org/markup-compatibility/2006" xmlns:a14="http://schemas.microsoft.com/office/drawing/2010/main" val="000000" mc:Ignorable="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31</TotalTime>
  <Words>74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Electronic Design</vt:lpstr>
      <vt:lpstr>Planning the Publication</vt:lpstr>
      <vt:lpstr>Planning the Publication</vt:lpstr>
      <vt:lpstr>Planning the Publication</vt:lpstr>
      <vt:lpstr>Planning the Publication</vt:lpstr>
      <vt:lpstr>Planning the Publication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Design</dc:title>
  <dc:creator>Student Name</dc:creator>
  <cp:lastModifiedBy>Student Name</cp:lastModifiedBy>
  <cp:revision>2</cp:revision>
  <dcterms:created xsi:type="dcterms:W3CDTF">2010-04-19T21:02:00Z</dcterms:created>
  <dcterms:modified xsi:type="dcterms:W3CDTF">2010-04-19T21:33:40Z</dcterms:modified>
</cp:coreProperties>
</file>