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0790-F317-4A0D-882C-2C482E0575DA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B8A9-3006-4A5D-B8AF-0ECE87BA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2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0790-F317-4A0D-882C-2C482E0575DA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B8A9-3006-4A5D-B8AF-0ECE87BA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209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0790-F317-4A0D-882C-2C482E0575DA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B8A9-3006-4A5D-B8AF-0ECE87BA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27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0790-F317-4A0D-882C-2C482E0575DA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B8A9-3006-4A5D-B8AF-0ECE87BA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378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0790-F317-4A0D-882C-2C482E0575DA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B8A9-3006-4A5D-B8AF-0ECE87BA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44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0790-F317-4A0D-882C-2C482E0575DA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B8A9-3006-4A5D-B8AF-0ECE87BA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4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0790-F317-4A0D-882C-2C482E0575DA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B8A9-3006-4A5D-B8AF-0ECE87BA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5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0790-F317-4A0D-882C-2C482E0575DA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B8A9-3006-4A5D-B8AF-0ECE87BA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094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0790-F317-4A0D-882C-2C482E0575DA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B8A9-3006-4A5D-B8AF-0ECE87BA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8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0790-F317-4A0D-882C-2C482E0575DA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B8A9-3006-4A5D-B8AF-0ECE87BA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764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0790-F317-4A0D-882C-2C482E0575DA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B8A9-3006-4A5D-B8AF-0ECE87BA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8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0790-F317-4A0D-882C-2C482E0575DA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B8A9-3006-4A5D-B8AF-0ECE87BA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29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40790-F317-4A0D-882C-2C482E0575DA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7B8A9-3006-4A5D-B8AF-0ECE87BA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059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244583"/>
                </a:solidFill>
                <a:latin typeface="Times New Roman"/>
              </a:rPr>
              <a:t>FACTORS TO CONSIDER WHEN BUYING A PC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58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244583"/>
                </a:solidFill>
                <a:latin typeface="Times New Roman"/>
              </a:rPr>
              <a:t>Plan Before You Buy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35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244583"/>
                </a:solidFill>
                <a:latin typeface="Times New Roman"/>
              </a:rPr>
              <a:t>Select the Hardware Components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88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latin typeface="Calibri"/>
              </a:rPr>
              <a:t>A Reminder:</a:t>
            </a:r>
            <a:r>
              <a:rPr lang="en-US" b="0" i="0" u="none" strike="noStrike" baseline="0" smtClean="0">
                <a:latin typeface="Calibri"/>
              </a:rPr>
              <a:t> Be a wise shopper, and learn which PC best satisfies your wants and needs. Even the least expensive personal computer system represents a major purchase. Making the right decisions means you will enjoy using your new PC in the months and years ahead.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0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en-US" b="0" i="0" u="none" strike="noStrike" baseline="0" smtClean="0">
              <a:latin typeface="Calibri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72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65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FACTORS TO CONSIDER WHEN BUYING A PC</vt:lpstr>
      <vt:lpstr>Plan Before You Buy</vt:lpstr>
      <vt:lpstr>Select the Hardware Components</vt:lpstr>
      <vt:lpstr>A Reminder: Be a wise shopper, and learn which PC best satisfies your wants and needs. Even the least expensive personal computer system represents a major purchase. Making the right decisions means you will enjoy using your new PC in the months and years ahead.</vt:lpstr>
      <vt:lpstr>PowerPoint Presentation</vt:lpstr>
    </vt:vector>
  </TitlesOfParts>
  <Company>Hobart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TO CONSIDER WHEN BUYING A PC</dc:title>
  <dc:creator>hslab</dc:creator>
  <cp:lastModifiedBy>hslab</cp:lastModifiedBy>
  <cp:revision>1</cp:revision>
  <dcterms:created xsi:type="dcterms:W3CDTF">2018-12-18T15:52:07Z</dcterms:created>
  <dcterms:modified xsi:type="dcterms:W3CDTF">2018-12-18T15:53:34Z</dcterms:modified>
</cp:coreProperties>
</file>